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F77BC-FB9C-4DA0-812E-A866839A7BE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3E11D-CFF8-484F-B661-88006E840D7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68"/>
            <a:ext cx="9143994" cy="68574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68"/>
            <a:ext cx="9143994" cy="685745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268"/>
            <a:ext cx="9143992" cy="68574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268"/>
            <a:ext cx="9143992" cy="68574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268"/>
            <a:ext cx="9143991" cy="68574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8" cy="68574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8" cy="68574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68"/>
            <a:ext cx="9143996" cy="68574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68"/>
            <a:ext cx="9143996" cy="68574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68"/>
            <a:ext cx="9143995" cy="68574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нтивозрастной эксфолиант-скатка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68"/>
            <a:ext cx="9143995" cy="68574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SuperUser</dc:creator>
  <cp:lastModifiedBy>SuperUser</cp:lastModifiedBy>
  <cp:revision>1</cp:revision>
  <dcterms:created xsi:type="dcterms:W3CDTF">2022-02-04T08:16:00Z</dcterms:created>
  <dcterms:modified xsi:type="dcterms:W3CDTF">2022-02-04T08:22:37Z</dcterms:modified>
</cp:coreProperties>
</file>